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F6E0E8E6-B6EB-498A-BC29-48D81AAAA5B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B59-FD8C-464E-A2E0-D2DB42977C43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D0685-9E9F-46AF-8733-3458A4A5B67E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78A0-4252-4A4F-8A4C-4F80F1AD91FF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F071-3364-4AF2-8784-696D9E53037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C83B-2A0D-4895-8D19-F0DA28872F64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CF0-C7E7-4CC8-840E-A2809FB4BDF6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64FF-53E9-4519-AFEB-B5EAE0A6C098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605F-0999-49B8-97E8-A9F5FE66FD89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1493-8214-4CD3-9E66-4A7CE0239274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397E-FD2D-4D0A-B33C-2E5AEFAED143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092E-80DC-4992-A0D4-E74F7FC3042B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A4C6-EA06-4AF0-A839-1839C57399A0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C016-2580-485A-AC4B-4452BC379743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C8E6-7044-439E-9AE7-82A0C81AB0F0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F70E-5DFF-42EC-93B3-07D70D7ED1BD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20B5-A0C9-4D15-A71B-70A075D52D64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1EAF71F-1A43-41B7-B605-0710A83174B7}" type="datetimeFigureOut">
              <a:rPr lang="en-US" dirty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rtugues.com.br/gramatica/figuras-estilo-ou-linguagem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21420000">
            <a:off x="336925" y="561761"/>
            <a:ext cx="10284616" cy="1803110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Figuras de linguagem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317072" y="2467993"/>
            <a:ext cx="75016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pt-BR" sz="15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1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208" t="19444" r="25313" b="14074"/>
          <a:stretch/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208" t="20000" r="24375" b="14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834" t="20741" r="25416" b="1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5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208" t="21481" r="24687" b="157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313" t="18889" r="24792" b="129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4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521" t="20555" r="25000" b="170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4687" t="19630" r="24271" b="13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1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4687" t="19260" r="24687" b="13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4791" t="18889" r="24375" b="1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4287" y="0"/>
            <a:ext cx="11789546" cy="63248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pt-BR" sz="4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ironia</a:t>
            </a:r>
            <a:r>
              <a:rPr lang="pt-BR" sz="4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pt-BR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 </a:t>
            </a:r>
            <a:r>
              <a:rPr lang="pt-BR" sz="4000" b="1" u="sng" dirty="0">
                <a:solidFill>
                  <a:srgbClr val="14AAD5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figura de linguagem</a:t>
            </a:r>
            <a:r>
              <a:rPr lang="pt-BR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utilizada para dizer-se algo por meio de expressões que remetem propositalmente ao </a:t>
            </a:r>
            <a:r>
              <a:rPr lang="pt-BR" sz="4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oposto</a:t>
            </a:r>
            <a:r>
              <a:rPr lang="pt-BR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do que se quis dizer</a:t>
            </a:r>
            <a:r>
              <a:rPr lang="pt-BR" sz="4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pt-BR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1. Que </a:t>
            </a:r>
            <a:r>
              <a:rPr lang="pt-BR" sz="3500" dirty="0">
                <a:latin typeface="Arial" panose="020B0604020202020204" pitchFamily="34" charset="0"/>
                <a:cs typeface="Arial" panose="020B0604020202020204" pitchFamily="34" charset="0"/>
              </a:rPr>
              <a:t>tal falar mais alto para os vizinhos também participarem na nossa conversa?</a:t>
            </a:r>
          </a:p>
          <a:p>
            <a:r>
              <a:rPr lang="pt-BR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2. A </a:t>
            </a:r>
            <a:r>
              <a:rPr lang="pt-BR" sz="3500" dirty="0">
                <a:latin typeface="Arial" panose="020B0604020202020204" pitchFamily="34" charset="0"/>
                <a:cs typeface="Arial" panose="020B0604020202020204" pitchFamily="34" charset="0"/>
              </a:rPr>
              <a:t>reunião de amanhã começa meia hora mais tarde, mas como você é muito pontual, pode vir no mesmo horário para chegar a tempo.</a:t>
            </a:r>
          </a:p>
          <a:p>
            <a:r>
              <a:rPr lang="pt-BR" sz="3500" smtClean="0">
                <a:latin typeface="Arial" panose="020B0604020202020204" pitchFamily="34" charset="0"/>
                <a:cs typeface="Arial" panose="020B0604020202020204" pitchFamily="34" charset="0"/>
              </a:rPr>
              <a:t>3. Sempre </a:t>
            </a:r>
            <a:r>
              <a:rPr lang="pt-BR" sz="3500" dirty="0">
                <a:latin typeface="Arial" panose="020B0604020202020204" pitchFamily="34" charset="0"/>
                <a:cs typeface="Arial" panose="020B0604020202020204" pitchFamily="34" charset="0"/>
              </a:rPr>
              <a:t>delicada, derruba tudo o que encontra pelo caminho</a:t>
            </a:r>
            <a:r>
              <a:rPr lang="pt-BR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3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notação e Conotação - Você vai aprender! I Português On-line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4" y="0"/>
            <a:ext cx="7959726" cy="56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3" b="4667"/>
          <a:stretch/>
        </p:blipFill>
        <p:spPr>
          <a:xfrm>
            <a:off x="2700867" y="0"/>
            <a:ext cx="6350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3541" t="17592" r="23437" b="11296"/>
          <a:stretch/>
        </p:blipFill>
        <p:spPr>
          <a:xfrm>
            <a:off x="0" y="-152400"/>
            <a:ext cx="12192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2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3958" t="17778" r="23854" b="21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4896" t="19260" r="24896" b="129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104" t="22221" r="24687" b="55063"/>
          <a:stretch/>
        </p:blipFill>
        <p:spPr>
          <a:xfrm>
            <a:off x="0" y="-19050"/>
            <a:ext cx="12192000" cy="32766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3257550"/>
            <a:ext cx="12192000" cy="35548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500" dirty="0"/>
              <a:t>A relação deles era de </a:t>
            </a:r>
            <a:r>
              <a:rPr lang="pt-BR" sz="4500" b="1" dirty="0"/>
              <a:t>amor</a:t>
            </a:r>
            <a:r>
              <a:rPr lang="pt-BR" sz="4500" dirty="0"/>
              <a:t> e </a:t>
            </a:r>
            <a:r>
              <a:rPr lang="pt-BR" sz="4500" b="1" dirty="0"/>
              <a:t>ódio</a:t>
            </a:r>
            <a:r>
              <a:rPr lang="pt-BR" sz="4500" dirty="0"/>
              <a:t>.</a:t>
            </a:r>
          </a:p>
          <a:p>
            <a:r>
              <a:rPr lang="pt-BR" sz="4500" dirty="0"/>
              <a:t>O dia está </a:t>
            </a:r>
            <a:r>
              <a:rPr lang="pt-BR" sz="4500" b="1" dirty="0"/>
              <a:t>frio</a:t>
            </a:r>
            <a:r>
              <a:rPr lang="pt-BR" sz="4500" dirty="0"/>
              <a:t> e meu corpo está </a:t>
            </a:r>
            <a:r>
              <a:rPr lang="pt-BR" sz="4500" b="1" dirty="0"/>
              <a:t>quente</a:t>
            </a:r>
            <a:r>
              <a:rPr lang="pt-BR" sz="4500" dirty="0" smtClean="0"/>
              <a:t>.</a:t>
            </a:r>
            <a:endParaRPr lang="pt-BR" sz="4500" dirty="0"/>
          </a:p>
          <a:p>
            <a:r>
              <a:rPr lang="pt-BR" sz="4500" dirty="0"/>
              <a:t>A </a:t>
            </a:r>
            <a:r>
              <a:rPr lang="pt-BR" sz="4500" b="1" dirty="0"/>
              <a:t>tristeza</a:t>
            </a:r>
            <a:r>
              <a:rPr lang="pt-BR" sz="4500" dirty="0"/>
              <a:t> e a </a:t>
            </a:r>
            <a:r>
              <a:rPr lang="pt-BR" sz="4500" b="1" dirty="0"/>
              <a:t>felicidade</a:t>
            </a:r>
            <a:r>
              <a:rPr lang="pt-BR" sz="4500" dirty="0"/>
              <a:t> fazem parte da vida</a:t>
            </a:r>
            <a:r>
              <a:rPr lang="pt-BR" sz="4500" dirty="0" smtClean="0"/>
              <a:t>.</a:t>
            </a:r>
            <a:endParaRPr lang="pt-BR" sz="4500" dirty="0"/>
          </a:p>
          <a:p>
            <a:r>
              <a:rPr lang="pt-BR" sz="4500" dirty="0"/>
              <a:t>Faça </a:t>
            </a:r>
            <a:r>
              <a:rPr lang="pt-BR" sz="4500" b="1" dirty="0"/>
              <a:t>sol</a:t>
            </a:r>
            <a:r>
              <a:rPr lang="pt-BR" sz="4500" dirty="0"/>
              <a:t> ou faça </a:t>
            </a:r>
            <a:r>
              <a:rPr lang="pt-BR" sz="4500" b="1" dirty="0"/>
              <a:t>chuva</a:t>
            </a:r>
            <a:r>
              <a:rPr lang="pt-BR" sz="4500" dirty="0"/>
              <a:t>, estarei no teatro.</a:t>
            </a:r>
          </a:p>
          <a:p>
            <a:r>
              <a:rPr lang="pt-BR" sz="4500" dirty="0" smtClean="0"/>
              <a:t>Não </a:t>
            </a:r>
            <a:r>
              <a:rPr lang="pt-BR" sz="4500" dirty="0"/>
              <a:t>sei dizer qual </a:t>
            </a:r>
            <a:r>
              <a:rPr lang="pt-BR" sz="4500" b="1" dirty="0"/>
              <a:t>verdade</a:t>
            </a:r>
            <a:r>
              <a:rPr lang="pt-BR" sz="4500" dirty="0"/>
              <a:t> reside na </a:t>
            </a:r>
            <a:r>
              <a:rPr lang="pt-BR" sz="4500" b="1" dirty="0"/>
              <a:t>mentira</a:t>
            </a:r>
            <a:r>
              <a:rPr lang="pt-BR" sz="4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32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625" t="22223" r="25208" b="148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209" t="21296" r="24792" b="17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5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658</TotalTime>
  <Words>10</Words>
  <Application>Microsoft Office PowerPoint</Application>
  <PresentationFormat>Widescreen</PresentationFormat>
  <Paragraphs>11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2" baseType="lpstr">
      <vt:lpstr>Arial</vt:lpstr>
      <vt:lpstr>Impact</vt:lpstr>
      <vt:lpstr>Evento Principal</vt:lpstr>
      <vt:lpstr>Figuras de linguagem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Figuras de linguagem</dc:title>
  <dc:creator>lidianecacau25@gmail.com</dc:creator>
  <cp:lastModifiedBy>lidianecacau25@gmail.com</cp:lastModifiedBy>
  <cp:revision>17</cp:revision>
  <dcterms:created xsi:type="dcterms:W3CDTF">2020-05-26T23:10:00Z</dcterms:created>
  <dcterms:modified xsi:type="dcterms:W3CDTF">2022-12-09T18:58:13Z</dcterms:modified>
</cp:coreProperties>
</file>